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6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1"/>
          <p:cNvGrpSpPr/>
          <p:nvPr/>
        </p:nvGrpSpPr>
        <p:grpSpPr>
          <a:xfrm>
            <a:off x="0" y="228600"/>
            <a:ext cx="2849040" cy="6636240"/>
            <a:chOff x="0" y="228600"/>
            <a:chExt cx="2849040" cy="6636240"/>
          </a:xfrm>
        </p:grpSpPr>
        <p:sp>
          <p:nvSpPr>
            <p:cNvPr id="31" name="CustomShape 2"/>
            <p:cNvSpPr/>
            <p:nvPr/>
          </p:nvSpPr>
          <p:spPr>
            <a:xfrm>
              <a:off x="0" y="2575080"/>
              <a:ext cx="98280" cy="62352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4040" cy="231984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6960" cy="141768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68840" cy="36108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19360" cy="332604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3680" cy="292536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5600" cy="4914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7560" cy="102240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3600" cy="404568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59480" cy="33480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4920" cy="21924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6160" cy="61992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4040" cy="6851520"/>
            <a:chOff x="27360" y="-720"/>
            <a:chExt cx="2354040" cy="685152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1760" cy="439848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0840" cy="157824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28400" cy="98820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49360" cy="223344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1720" cy="302472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1760" cy="27900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79920" cy="50904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7600" cy="271440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18080" cy="25056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5360" cy="67176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5640" cy="22536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08080" cy="52812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0360" cy="68554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CustomShape 28"/>
          <p:cNvSpPr/>
          <p:nvPr/>
        </p:nvSpPr>
        <p:spPr>
          <a:xfrm flipV="1">
            <a:off x="-1800" y="709560"/>
            <a:ext cx="1586160" cy="50472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PlaceHolder 29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29" name="PlaceHolder 3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2"/>
          <p:cNvSpPr/>
          <p:nvPr/>
        </p:nvSpPr>
        <p:spPr>
          <a:xfrm>
            <a:off x="3552120" y="2061000"/>
            <a:ext cx="6207120" cy="49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CustomShape 3"/>
          <p:cNvSpPr/>
          <p:nvPr/>
        </p:nvSpPr>
        <p:spPr>
          <a:xfrm>
            <a:off x="6004800" y="-318960"/>
            <a:ext cx="17964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pic>
        <p:nvPicPr>
          <p:cNvPr id="69" name="Imagen 8"/>
          <p:cNvPicPr/>
          <p:nvPr/>
        </p:nvPicPr>
        <p:blipFill>
          <a:blip r:embed="rId2"/>
          <a:stretch/>
        </p:blipFill>
        <p:spPr>
          <a:xfrm>
            <a:off x="720000" y="216000"/>
            <a:ext cx="1967760" cy="1274400"/>
          </a:xfrm>
          <a:prstGeom prst="rect">
            <a:avLst/>
          </a:prstGeom>
          <a:ln>
            <a:noFill/>
          </a:ln>
        </p:spPr>
      </p:pic>
      <p:graphicFrame>
        <p:nvGraphicFramePr>
          <p:cNvPr id="70" name="Table 4"/>
          <p:cNvGraphicFramePr/>
          <p:nvPr>
            <p:extLst>
              <p:ext uri="{D42A27DB-BD31-4B8C-83A1-F6EECF244321}">
                <p14:modId xmlns:p14="http://schemas.microsoft.com/office/powerpoint/2010/main" val="4057505540"/>
              </p:ext>
            </p:extLst>
          </p:nvPr>
        </p:nvGraphicFramePr>
        <p:xfrm>
          <a:off x="1697040" y="2752920"/>
          <a:ext cx="9525142" cy="2220863"/>
        </p:xfrm>
        <a:graphic>
          <a:graphicData uri="http://schemas.openxmlformats.org/drawingml/2006/table">
            <a:tbl>
              <a:tblPr/>
              <a:tblGrid>
                <a:gridCol w="3176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4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6120">
                <a:tc>
                  <a:txBody>
                    <a:bodyPr/>
                    <a:lstStyle/>
                    <a:p>
                      <a:pPr algn="ctr"/>
                      <a:r>
                        <a:rPr lang="es-ES" sz="2000" b="1" strike="noStrike" spc="-1" dirty="0">
                          <a:latin typeface="Calibri"/>
                        </a:rPr>
                        <a:t>Día</a:t>
                      </a:r>
                      <a:endParaRPr lang="es-ES" sz="2000" b="1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66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strike="noStrike" spc="-1" dirty="0">
                          <a:latin typeface="Calibri"/>
                        </a:rPr>
                        <a:t>Letra del primer apellido del alumno</a:t>
                      </a:r>
                      <a:endParaRPr lang="es-ES" sz="2000" b="1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66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strike="noStrike" spc="-1">
                          <a:latin typeface="Calibri"/>
                        </a:rPr>
                        <a:t>Hora de entrega de los libros</a:t>
                      </a:r>
                      <a:endParaRPr lang="es-ES" sz="2000" b="1" strike="noStrike" spc="-1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198">
                <a:tc rowSpan="3">
                  <a:txBody>
                    <a:bodyPr/>
                    <a:lstStyle/>
                    <a:p>
                      <a:endParaRPr lang="es-ES" sz="1600" b="0" strike="noStrike" spc="-1" dirty="0">
                        <a:latin typeface="Calibri"/>
                        <a:ea typeface="Calibri"/>
                      </a:endParaRPr>
                    </a:p>
                    <a:p>
                      <a:r>
                        <a:rPr lang="es-ES" sz="1600" b="0" strike="noStrike" spc="-1" dirty="0">
                          <a:latin typeface="Calibri"/>
                        </a:rPr>
                        <a:t>              </a:t>
                      </a:r>
                      <a:r>
                        <a:rPr lang="es-ES" sz="1600" b="1" strike="noStrike" spc="-1" dirty="0">
                          <a:latin typeface="Calibri"/>
                        </a:rPr>
                        <a:t>Lunes</a:t>
                      </a:r>
                      <a:r>
                        <a:rPr lang="es-ES" sz="1600" b="1" strike="noStrike" spc="-1" baseline="0" dirty="0">
                          <a:latin typeface="Calibri"/>
                        </a:rPr>
                        <a:t> 6</a:t>
                      </a:r>
                      <a:r>
                        <a:rPr lang="es-ES" sz="1600" b="1" strike="noStrike" spc="-1" dirty="0">
                          <a:latin typeface="Calibri"/>
                          <a:ea typeface="Calibri"/>
                        </a:rPr>
                        <a:t> de septiembre</a:t>
                      </a:r>
                      <a:endParaRPr lang="es-ES" sz="1600" b="0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strike="noStrike" spc="-1" dirty="0">
                          <a:latin typeface="Calibri"/>
                        </a:rPr>
                        <a:t>De la letra A </a:t>
                      </a:r>
                      <a:r>
                        <a:rPr lang="es-ES" sz="1600" b="1" strike="noStrike" spc="-1" dirty="0" err="1">
                          <a:latin typeface="Calibri"/>
                        </a:rPr>
                        <a:t>a</a:t>
                      </a:r>
                      <a:r>
                        <a:rPr lang="es-ES" sz="1600" b="1" strike="noStrike" spc="-1" dirty="0">
                          <a:latin typeface="Calibri"/>
                        </a:rPr>
                        <a:t> la letra I</a:t>
                      </a:r>
                      <a:endParaRPr lang="es-ES" sz="1600" b="1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0" strike="noStrike" spc="-1" dirty="0">
                          <a:latin typeface="Calibri"/>
                        </a:rPr>
                        <a:t>De 9:00 a 10:15</a:t>
                      </a:r>
                      <a:endParaRPr lang="es-ES" sz="1600" b="0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1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strike="noStrike" spc="-1" dirty="0">
                          <a:latin typeface="Calibri"/>
                        </a:rPr>
                        <a:t>De la letra J a la letra Q</a:t>
                      </a:r>
                      <a:endParaRPr lang="es-ES" sz="1600" b="1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0" strike="noStrike" spc="-1" dirty="0">
                          <a:latin typeface="Calibri"/>
                        </a:rPr>
                        <a:t>De 10:15 a 11:30</a:t>
                      </a:r>
                      <a:endParaRPr lang="es-ES" sz="1600" b="0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34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strike="noStrike" spc="-1" dirty="0">
                          <a:latin typeface="Calibri"/>
                        </a:rPr>
                        <a:t>De la letra R a la letra Z</a:t>
                      </a:r>
                      <a:endParaRPr lang="es-ES" sz="1600" b="1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0" strike="noStrike" spc="-1" dirty="0">
                          <a:latin typeface="Calibri"/>
                        </a:rPr>
                        <a:t>De 11:30 a 12:45</a:t>
                      </a:r>
                      <a:endParaRPr lang="es-ES" sz="1600" b="0" strike="noStrike" spc="-1" dirty="0">
                        <a:latin typeface="Calibri"/>
                        <a:ea typeface="Calibri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215174" y="567070"/>
            <a:ext cx="44888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        Entrega de libros 2021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b="1" dirty="0">
                <a:solidFill>
                  <a:srgbClr val="FF0000"/>
                </a:solidFill>
              </a:rPr>
              <a:t>   Lunes 6 de septiembre de 2021</a:t>
            </a:r>
          </a:p>
          <a:p>
            <a:endParaRPr lang="es-ES" b="1" dirty="0"/>
          </a:p>
          <a:p>
            <a:r>
              <a:rPr lang="es-ES" b="1" dirty="0"/>
              <a:t>	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Libros 1º ESO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1656000" y="432000"/>
            <a:ext cx="9790200" cy="20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endParaRPr lang="es-ES" sz="15000" b="0" strike="noStrike" spc="-1" dirty="0">
              <a:latin typeface="Arial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6004800" y="-319320"/>
            <a:ext cx="17964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pic>
        <p:nvPicPr>
          <p:cNvPr id="74" name="Imagen 8_0"/>
          <p:cNvPicPr/>
          <p:nvPr/>
        </p:nvPicPr>
        <p:blipFill>
          <a:blip r:embed="rId2"/>
          <a:stretch/>
        </p:blipFill>
        <p:spPr>
          <a:xfrm>
            <a:off x="679320" y="222480"/>
            <a:ext cx="1967760" cy="1274400"/>
          </a:xfrm>
          <a:prstGeom prst="rect">
            <a:avLst/>
          </a:prstGeom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4215174" y="567070"/>
            <a:ext cx="44888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        Entrega de libros 2021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b="1" dirty="0">
                <a:solidFill>
                  <a:srgbClr val="FF0000"/>
                </a:solidFill>
              </a:rPr>
              <a:t>   Martes 7 de septiembre de 2021</a:t>
            </a:r>
          </a:p>
          <a:p>
            <a:endParaRPr lang="es-ES" b="1" dirty="0"/>
          </a:p>
          <a:p>
            <a:r>
              <a:rPr lang="es-ES" b="1" dirty="0"/>
              <a:t>       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Libros 2º ESO y 1º PMAR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10240"/>
              </p:ext>
            </p:extLst>
          </p:nvPr>
        </p:nvGraphicFramePr>
        <p:xfrm>
          <a:off x="1177635" y="2631600"/>
          <a:ext cx="9975273" cy="1995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5091">
                  <a:extLst>
                    <a:ext uri="{9D8B030D-6E8A-4147-A177-3AD203B41FA5}">
                      <a16:colId xmlns:a16="http://schemas.microsoft.com/office/drawing/2014/main" val="1149803723"/>
                    </a:ext>
                  </a:extLst>
                </a:gridCol>
                <a:gridCol w="3325091">
                  <a:extLst>
                    <a:ext uri="{9D8B030D-6E8A-4147-A177-3AD203B41FA5}">
                      <a16:colId xmlns:a16="http://schemas.microsoft.com/office/drawing/2014/main" val="3030474336"/>
                    </a:ext>
                  </a:extLst>
                </a:gridCol>
                <a:gridCol w="3325091">
                  <a:extLst>
                    <a:ext uri="{9D8B030D-6E8A-4147-A177-3AD203B41FA5}">
                      <a16:colId xmlns:a16="http://schemas.microsoft.com/office/drawing/2014/main" val="1603819005"/>
                    </a:ext>
                  </a:extLst>
                </a:gridCol>
              </a:tblGrid>
              <a:tr h="763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Día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Letra del primer apellido del alumno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Hora de entrega de los libros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8369658"/>
                  </a:ext>
                </a:extLst>
              </a:tr>
              <a:tr h="41084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              Martes 7 de septiembre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 la letra A </a:t>
                      </a:r>
                      <a:r>
                        <a:rPr lang="es-ES" sz="1600" dirty="0" err="1">
                          <a:effectLst/>
                        </a:rPr>
                        <a:t>a</a:t>
                      </a:r>
                      <a:r>
                        <a:rPr lang="es-ES" sz="1600" dirty="0">
                          <a:effectLst/>
                        </a:rPr>
                        <a:t> la letra H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 9:00 a 10:15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7515463"/>
                  </a:ext>
                </a:extLst>
              </a:tr>
              <a:tr h="41084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la letra I a la letra O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 10:15 a 11:30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155908"/>
                  </a:ext>
                </a:extLst>
              </a:tr>
              <a:tr h="41084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la letra P a la letra Z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 11:30 a 12:45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6679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2"/>
          <p:cNvSpPr/>
          <p:nvPr/>
        </p:nvSpPr>
        <p:spPr>
          <a:xfrm>
            <a:off x="3552120" y="2061000"/>
            <a:ext cx="6207120" cy="49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" name="CustomShape 4"/>
          <p:cNvSpPr/>
          <p:nvPr/>
        </p:nvSpPr>
        <p:spPr>
          <a:xfrm>
            <a:off x="6004800" y="-319320"/>
            <a:ext cx="17964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pic>
        <p:nvPicPr>
          <p:cNvPr id="79" name="Imagen 8_1"/>
          <p:cNvPicPr/>
          <p:nvPr/>
        </p:nvPicPr>
        <p:blipFill>
          <a:blip r:embed="rId2"/>
          <a:stretch/>
        </p:blipFill>
        <p:spPr>
          <a:xfrm>
            <a:off x="679320" y="222480"/>
            <a:ext cx="1967760" cy="1274400"/>
          </a:xfrm>
          <a:prstGeom prst="rect">
            <a:avLst/>
          </a:prstGeom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15174" y="567070"/>
            <a:ext cx="44888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          Entrega de libros 2021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b="1" dirty="0">
                <a:solidFill>
                  <a:srgbClr val="FF0000"/>
                </a:solidFill>
              </a:rPr>
              <a:t>   Jueves 9 de septiembre de 2021</a:t>
            </a:r>
          </a:p>
          <a:p>
            <a:endParaRPr lang="es-ES" b="1" dirty="0"/>
          </a:p>
          <a:p>
            <a:r>
              <a:rPr lang="es-ES" b="1" dirty="0"/>
              <a:t>       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Libros 3º ESO y 2º PMAR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16142"/>
              </p:ext>
            </p:extLst>
          </p:nvPr>
        </p:nvGraphicFramePr>
        <p:xfrm>
          <a:off x="1403205" y="2420374"/>
          <a:ext cx="9971376" cy="184682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323792">
                  <a:extLst>
                    <a:ext uri="{9D8B030D-6E8A-4147-A177-3AD203B41FA5}">
                      <a16:colId xmlns:a16="http://schemas.microsoft.com/office/drawing/2014/main" val="2538608568"/>
                    </a:ext>
                  </a:extLst>
                </a:gridCol>
                <a:gridCol w="3323792">
                  <a:extLst>
                    <a:ext uri="{9D8B030D-6E8A-4147-A177-3AD203B41FA5}">
                      <a16:colId xmlns:a16="http://schemas.microsoft.com/office/drawing/2014/main" val="4254975774"/>
                    </a:ext>
                  </a:extLst>
                </a:gridCol>
                <a:gridCol w="3323792">
                  <a:extLst>
                    <a:ext uri="{9D8B030D-6E8A-4147-A177-3AD203B41FA5}">
                      <a16:colId xmlns:a16="http://schemas.microsoft.com/office/drawing/2014/main" val="2273465777"/>
                    </a:ext>
                  </a:extLst>
                </a:gridCol>
              </a:tblGrid>
              <a:tr h="859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Día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</a:rPr>
                        <a:t>Letra del primer apellido del alumno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Hora de entrega de los libros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7548435"/>
                  </a:ext>
                </a:extLst>
              </a:tr>
              <a:tr h="32906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         Jueves 9 de septiembre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la letra A a la letra H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9:00 a 10:15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0141794"/>
                  </a:ext>
                </a:extLst>
              </a:tr>
              <a:tr h="32906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la letra I a la letra O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10:15 a 11:30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178600"/>
                  </a:ext>
                </a:extLst>
              </a:tr>
              <a:tr h="32906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 la letra P a la letra Z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 11:30 a 12:45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5040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2"/>
          <p:cNvSpPr/>
          <p:nvPr/>
        </p:nvSpPr>
        <p:spPr>
          <a:xfrm>
            <a:off x="3552120" y="2061000"/>
            <a:ext cx="6207120" cy="49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CustomShape 4"/>
          <p:cNvSpPr/>
          <p:nvPr/>
        </p:nvSpPr>
        <p:spPr>
          <a:xfrm>
            <a:off x="6004800" y="-319320"/>
            <a:ext cx="17964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pic>
        <p:nvPicPr>
          <p:cNvPr id="84" name="Imagen 8_2"/>
          <p:cNvPicPr/>
          <p:nvPr/>
        </p:nvPicPr>
        <p:blipFill>
          <a:blip r:embed="rId2"/>
          <a:stretch/>
        </p:blipFill>
        <p:spPr>
          <a:xfrm>
            <a:off x="679320" y="222480"/>
            <a:ext cx="1967760" cy="1274400"/>
          </a:xfrm>
          <a:prstGeom prst="rect">
            <a:avLst/>
          </a:prstGeom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15174" y="567070"/>
            <a:ext cx="44888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          Entrega de libros 2021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b="1">
                <a:solidFill>
                  <a:srgbClr val="FF0000"/>
                </a:solidFill>
              </a:rPr>
              <a:t>     Viernes 10 de </a:t>
            </a:r>
            <a:r>
              <a:rPr lang="es-ES" b="1" dirty="0">
                <a:solidFill>
                  <a:srgbClr val="FF0000"/>
                </a:solidFill>
              </a:rPr>
              <a:t>septiembre de 2021</a:t>
            </a:r>
          </a:p>
          <a:p>
            <a:endParaRPr lang="es-ES" b="1" dirty="0"/>
          </a:p>
          <a:p>
            <a:r>
              <a:rPr lang="es-ES" b="1" dirty="0"/>
              <a:t>   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Libros 4º ESO, 1º y 2º de FP Básica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343351"/>
              </p:ext>
            </p:extLst>
          </p:nvPr>
        </p:nvGraphicFramePr>
        <p:xfrm>
          <a:off x="1486331" y="2571522"/>
          <a:ext cx="9874395" cy="1708281"/>
        </p:xfrm>
        <a:graphic>
          <a:graphicData uri="http://schemas.openxmlformats.org/drawingml/2006/table">
            <a:tbl>
              <a:tblPr firstRow="1" firstCol="1" bandRow="1">
                <a:tableStyleId>{638B1855-1B75-4FBE-930C-398BA8C253C6}</a:tableStyleId>
              </a:tblPr>
              <a:tblGrid>
                <a:gridCol w="3291465">
                  <a:extLst>
                    <a:ext uri="{9D8B030D-6E8A-4147-A177-3AD203B41FA5}">
                      <a16:colId xmlns:a16="http://schemas.microsoft.com/office/drawing/2014/main" val="1163716392"/>
                    </a:ext>
                  </a:extLst>
                </a:gridCol>
                <a:gridCol w="3291465">
                  <a:extLst>
                    <a:ext uri="{9D8B030D-6E8A-4147-A177-3AD203B41FA5}">
                      <a16:colId xmlns:a16="http://schemas.microsoft.com/office/drawing/2014/main" val="257200703"/>
                    </a:ext>
                  </a:extLst>
                </a:gridCol>
                <a:gridCol w="3291465">
                  <a:extLst>
                    <a:ext uri="{9D8B030D-6E8A-4147-A177-3AD203B41FA5}">
                      <a16:colId xmlns:a16="http://schemas.microsoft.com/office/drawing/2014/main" val="3568011633"/>
                    </a:ext>
                  </a:extLst>
                </a:gridCol>
              </a:tblGrid>
              <a:tr h="772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Día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</a:rPr>
                        <a:t>Letra del primer apellido del alumno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tx1"/>
                          </a:solidFill>
                          <a:effectLst/>
                        </a:rPr>
                        <a:t>Hora de entrega de los libros</a:t>
                      </a:r>
                      <a:endParaRPr lang="es-ES" sz="16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7419092"/>
                  </a:ext>
                </a:extLst>
              </a:tr>
              <a:tr h="30110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        Viernes 10 de septiembre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De la letra A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 la letra H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De 9:00 a 10:15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357593"/>
                  </a:ext>
                </a:extLst>
              </a:tr>
              <a:tr h="30110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De la letra I a la letra O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De 10:15 a 11:30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3876150"/>
                  </a:ext>
                </a:extLst>
              </a:tr>
              <a:tr h="3332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De la letra P a la letra Z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</a:rPr>
                        <a:t>De 11:30 a 12:45</a:t>
                      </a:r>
                      <a:endParaRPr lang="es-E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00226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2913120" y="574920"/>
            <a:ext cx="8014320" cy="110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3600" b="1" strike="noStrike" spc="-1">
                <a:solidFill>
                  <a:srgbClr val="FF0000"/>
                </a:solidFill>
                <a:latin typeface="Century Gothic"/>
                <a:ea typeface="DejaVu Sans"/>
              </a:rPr>
              <a:t>IMPORTANTE:</a:t>
            </a:r>
            <a:endParaRPr lang="es-ES" sz="3600" b="0" strike="noStrike" spc="-1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648440" y="2077920"/>
            <a:ext cx="9725400" cy="4471920"/>
          </a:xfrm>
          <a:prstGeom prst="rect">
            <a:avLst/>
          </a:prstGeom>
          <a:solidFill>
            <a:srgbClr val="FFFFFF"/>
          </a:solidFill>
          <a:ln w="15840" cap="rnd">
            <a:solidFill>
              <a:srgbClr val="A5301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7500" lnSpcReduction="20000"/>
          </a:bodyPr>
          <a:lstStyle/>
          <a:p>
            <a:pPr marL="343080" indent="-34056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s-ES" sz="24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Los alumnos que acuden a recuperar los días 1 y 2 de septiembre deberán entregar los libros que no devolvieron en junio. La devolución la realizarán el día que acudan al centro a examinarse. </a:t>
            </a:r>
            <a:endParaRPr lang="es-E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s-ES" sz="2400" b="0" strike="noStrike" spc="-1" dirty="0">
              <a:latin typeface="Arial"/>
            </a:endParaRPr>
          </a:p>
          <a:p>
            <a:pPr marL="343080" indent="-34056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s-ES" sz="24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Los libros que se devuelven tienen que estar obligatoriamente </a:t>
            </a:r>
            <a:r>
              <a:rPr lang="es-ES" sz="2600" b="1" u="sng" strike="noStrike" spc="-1" dirty="0">
                <a:solidFill>
                  <a:srgbClr val="000000"/>
                </a:solidFill>
                <a:uFillTx/>
                <a:latin typeface="Century Gothic"/>
                <a:ea typeface="DejaVu Sans"/>
              </a:rPr>
              <a:t>FORRADOS</a:t>
            </a:r>
            <a:r>
              <a:rPr lang="es-ES" sz="24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.</a:t>
            </a:r>
            <a:endParaRPr lang="es-E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s-ES" sz="2400" b="0" strike="noStrike" spc="-1" dirty="0">
              <a:latin typeface="Arial"/>
            </a:endParaRPr>
          </a:p>
          <a:p>
            <a:pPr marL="343080" indent="-34056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s-ES" sz="24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Los libros en</a:t>
            </a:r>
            <a:r>
              <a:rPr lang="es-ES" sz="32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lang="es-ES" sz="2400" b="1" u="sng" strike="noStrike" spc="-1" dirty="0">
                <a:solidFill>
                  <a:srgbClr val="000000"/>
                </a:solidFill>
                <a:uFillTx/>
                <a:latin typeface="Century Gothic"/>
                <a:ea typeface="DejaVu Sans"/>
              </a:rPr>
              <a:t>MALAS CONDICIONES deberán ser ABONADOS</a:t>
            </a:r>
            <a:r>
              <a:rPr lang="es-ES" sz="32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.</a:t>
            </a:r>
            <a:endParaRPr lang="es-ES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s-ES" sz="3200" b="0" strike="noStrike" spc="-1" dirty="0">
              <a:latin typeface="Arial"/>
            </a:endParaRPr>
          </a:p>
          <a:p>
            <a:pPr marL="343080" indent="-34056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s-ES" sz="2400" b="1" u="sng" strike="noStrike" spc="-1" dirty="0">
                <a:solidFill>
                  <a:srgbClr val="000000"/>
                </a:solidFill>
                <a:uFillTx/>
                <a:latin typeface="Century Gothic"/>
                <a:ea typeface="DejaVu Sans"/>
              </a:rPr>
              <a:t>Coste por libro extraviado, roto o forrado</a:t>
            </a:r>
            <a:r>
              <a:rPr lang="es-ES" sz="24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: 15€.</a:t>
            </a:r>
            <a:endParaRPr lang="es-E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s-E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s-E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br>
              <a:rPr dirty="0"/>
            </a:br>
            <a:endParaRPr lang="es-ES" sz="24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lang="es-ES" sz="2400" b="1" strike="noStrike" spc="-1" dirty="0">
                <a:solidFill>
                  <a:srgbClr val="000000"/>
                </a:solidFill>
                <a:latin typeface="Century Gothic"/>
                <a:ea typeface="DejaVu Sans"/>
              </a:rPr>
              <a:t>Secretaría del centro</a:t>
            </a:r>
            <a:endParaRPr lang="es-E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es-ES" sz="2400" b="0" strike="noStrike" spc="-1" dirty="0">
              <a:latin typeface="Arial"/>
            </a:endParaRPr>
          </a:p>
        </p:txBody>
      </p:sp>
      <p:pic>
        <p:nvPicPr>
          <p:cNvPr id="87" name="Imagen 3"/>
          <p:cNvPicPr/>
          <p:nvPr/>
        </p:nvPicPr>
        <p:blipFill>
          <a:blip r:embed="rId2"/>
          <a:stretch/>
        </p:blipFill>
        <p:spPr>
          <a:xfrm>
            <a:off x="679320" y="222480"/>
            <a:ext cx="1967760" cy="1274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</TotalTime>
  <Words>344</Words>
  <Application>Microsoft Office PowerPoint</Application>
  <PresentationFormat>Panorámica</PresentationFormat>
  <Paragraphs>76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ENTREGA DE LIBROS A  ALUMNOS 1º ESO</dc:title>
  <dc:subject/>
  <dc:creator>Usuario de Windows</dc:creator>
  <dc:description/>
  <cp:lastModifiedBy>sarahg1493@gmail.com</cp:lastModifiedBy>
  <cp:revision>18</cp:revision>
  <dcterms:created xsi:type="dcterms:W3CDTF">2018-07-11T06:46:38Z</dcterms:created>
  <dcterms:modified xsi:type="dcterms:W3CDTF">2021-08-26T09:57:19Z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Panorámica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