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D5-D0E9-4350-BFC2-571747BC916F}" type="datetimeFigureOut">
              <a:rPr lang="es-ES" smtClean="0"/>
              <a:t>20/03/2021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9082-ACE2-4902-A258-DF4F942243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65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D5-D0E9-4350-BFC2-571747BC916F}" type="datetimeFigureOut">
              <a:rPr lang="es-ES" smtClean="0"/>
              <a:t>20/03/2021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9082-ACE2-4902-A258-DF4F942243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32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D5-D0E9-4350-BFC2-571747BC916F}" type="datetimeFigureOut">
              <a:rPr lang="es-ES" smtClean="0"/>
              <a:t>20/03/2021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9082-ACE2-4902-A258-DF4F942243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13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D5-D0E9-4350-BFC2-571747BC916F}" type="datetimeFigureOut">
              <a:rPr lang="es-ES" smtClean="0"/>
              <a:t>20/03/2021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9082-ACE2-4902-A258-DF4F942243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76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D5-D0E9-4350-BFC2-571747BC916F}" type="datetimeFigureOut">
              <a:rPr lang="es-ES" smtClean="0"/>
              <a:t>20/03/2021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9082-ACE2-4902-A258-DF4F942243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60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D5-D0E9-4350-BFC2-571747BC916F}" type="datetimeFigureOut">
              <a:rPr lang="es-ES" smtClean="0"/>
              <a:t>20/03/2021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9082-ACE2-4902-A258-DF4F942243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06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D5-D0E9-4350-BFC2-571747BC916F}" type="datetimeFigureOut">
              <a:rPr lang="es-ES" smtClean="0"/>
              <a:t>20/03/2021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9082-ACE2-4902-A258-DF4F942243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28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D5-D0E9-4350-BFC2-571747BC916F}" type="datetimeFigureOut">
              <a:rPr lang="es-ES" smtClean="0"/>
              <a:t>20/03/2021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9082-ACE2-4902-A258-DF4F942243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4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D5-D0E9-4350-BFC2-571747BC916F}" type="datetimeFigureOut">
              <a:rPr lang="es-ES" smtClean="0"/>
              <a:t>20/03/2021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9082-ACE2-4902-A258-DF4F942243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32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D5-D0E9-4350-BFC2-571747BC916F}" type="datetimeFigureOut">
              <a:rPr lang="es-ES" smtClean="0"/>
              <a:t>20/03/2021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9082-ACE2-4902-A258-DF4F942243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92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D5-D0E9-4350-BFC2-571747BC916F}" type="datetimeFigureOut">
              <a:rPr lang="es-ES" smtClean="0"/>
              <a:t>20/03/2021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9082-ACE2-4902-A258-DF4F942243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96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1FFD5-D0E9-4350-BFC2-571747BC916F}" type="datetimeFigureOut">
              <a:rPr lang="es-ES" smtClean="0"/>
              <a:t>20/03/2021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9082-ACE2-4902-A258-DF4F942243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91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EDUARDO\Desktop\CLITIA FOTOPOEMA\1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2" y="0"/>
            <a:ext cx="91595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06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Tm="4000">
        <p:split orient="vert"/>
      </p:transition>
    </mc:Choice>
    <mc:Fallback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DUARDO\Desktop\CLITIA FOTOPOEMA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0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5000">
        <p:circle/>
      </p:transition>
    </mc:Choice>
    <mc:Fallback>
      <p:transition spd="slow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DUARDO\Desktop\CLITIA FOTOPOEMA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475"/>
            <a:ext cx="9179123" cy="516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68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5000">
        <p:circle/>
      </p:transition>
    </mc:Choice>
    <mc:Fallback>
      <p:transition spd="slow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DUARDO\Desktop\CLITIA FOTOPOEMA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" y="332656"/>
            <a:ext cx="913746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41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5000">
        <p:circle/>
      </p:transition>
    </mc:Choice>
    <mc:Fallback>
      <p:transition spd="slow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DUARDO\Desktop\CLITIA FOTOPOEMA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557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00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00">
        <p:circle/>
      </p:transition>
    </mc:Choice>
    <mc:Fallback>
      <p:transition spd="slow" advClick="0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EDUARDO\Desktop\CLITIA FOTOPOEMA\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45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:circle/>
      </p:transition>
    </mc:Choice>
    <mc:Fallback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Presentación en pantalla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</dc:creator>
  <cp:lastModifiedBy>EDUARDO</cp:lastModifiedBy>
  <cp:revision>5</cp:revision>
  <dcterms:created xsi:type="dcterms:W3CDTF">2021-03-20T16:21:14Z</dcterms:created>
  <dcterms:modified xsi:type="dcterms:W3CDTF">2021-03-20T16:44:59Z</dcterms:modified>
</cp:coreProperties>
</file>